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5"/>
  </p:notesMasterIdLst>
  <p:sldIdLst>
    <p:sldId id="256" r:id="rId2"/>
    <p:sldId id="297" r:id="rId3"/>
    <p:sldId id="276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F8E5D-40BF-4DC9-BBB5-0B1117A03987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4C851-7636-4F23-9D05-6F21D6CEADB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7217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230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110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701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500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6746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669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037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378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0586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99687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148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0C4D0-9318-4E20-8367-C396C9E35D91}" type="datetimeFigureOut">
              <a:rPr lang="it-IT" smtClean="0"/>
              <a:t>24/03/2022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75331-57B5-42C9-AFF0-B3792F6A429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3708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 rot="5400000">
            <a:off x="-3275135" y="3275135"/>
            <a:ext cx="6858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 rot="5400000">
            <a:off x="8609135" y="3275135"/>
            <a:ext cx="6858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EBDDE92-D45D-40E1-9F44-145BBB7669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8" b="29450"/>
          <a:stretch/>
        </p:blipFill>
        <p:spPr>
          <a:xfrm>
            <a:off x="2563427" y="712432"/>
            <a:ext cx="6858000" cy="2716568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66D189B5-6497-4D0E-9964-661A834619ED}"/>
              </a:ext>
            </a:extLst>
          </p:cNvPr>
          <p:cNvSpPr/>
          <p:nvPr/>
        </p:nvSpPr>
        <p:spPr>
          <a:xfrm>
            <a:off x="3838138" y="5167689"/>
            <a:ext cx="5026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spc="-100" dirty="0">
                <a:solidFill>
                  <a:srgbClr val="002060"/>
                </a:solidFill>
              </a:rPr>
              <a:t>NOME RELATORE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3E3B0E-1FEF-4375-BB01-1F619DECB8B8}"/>
              </a:ext>
            </a:extLst>
          </p:cNvPr>
          <p:cNvSpPr/>
          <p:nvPr/>
        </p:nvSpPr>
        <p:spPr>
          <a:xfrm>
            <a:off x="3838138" y="4521358"/>
            <a:ext cx="50262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spc="-100" dirty="0">
                <a:solidFill>
                  <a:srgbClr val="002060"/>
                </a:solidFill>
              </a:rPr>
              <a:t>TITOLO PROGETTO</a:t>
            </a:r>
          </a:p>
        </p:txBody>
      </p:sp>
    </p:spTree>
    <p:extLst>
      <p:ext uri="{BB962C8B-B14F-4D97-AF65-F5344CB8AC3E}">
        <p14:creationId xmlns:p14="http://schemas.microsoft.com/office/powerpoint/2010/main" val="413367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contenuto 1"/>
          <p:cNvSpPr txBox="1">
            <a:spLocks/>
          </p:cNvSpPr>
          <p:nvPr/>
        </p:nvSpPr>
        <p:spPr>
          <a:xfrm>
            <a:off x="5838093" y="1173466"/>
            <a:ext cx="5692896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it-IT" sz="1400" dirty="0"/>
          </a:p>
          <a:p>
            <a:pPr marL="0" indent="0">
              <a:buNone/>
            </a:pPr>
            <a:endParaRPr lang="it-IT" sz="1400" dirty="0"/>
          </a:p>
        </p:txBody>
      </p:sp>
      <p:sp>
        <p:nvSpPr>
          <p:cNvPr id="13" name="Rettangolo 12"/>
          <p:cNvSpPr/>
          <p:nvPr/>
        </p:nvSpPr>
        <p:spPr>
          <a:xfrm>
            <a:off x="0" y="6550269"/>
            <a:ext cx="12192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0" y="-32382"/>
            <a:ext cx="12192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4320D5B0-3A51-4271-AE6C-49E6CC60BD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8" b="29450"/>
          <a:stretch/>
        </p:blipFill>
        <p:spPr>
          <a:xfrm>
            <a:off x="9809824" y="453642"/>
            <a:ext cx="1937551" cy="767496"/>
          </a:xfrm>
          <a:prstGeom prst="rect">
            <a:avLst/>
          </a:prstGeom>
        </p:spPr>
      </p:pic>
      <p:sp>
        <p:nvSpPr>
          <p:cNvPr id="20" name="Rettangolo 19">
            <a:extLst>
              <a:ext uri="{FF2B5EF4-FFF2-40B4-BE49-F238E27FC236}">
                <a16:creationId xmlns:a16="http://schemas.microsoft.com/office/drawing/2014/main" id="{3CF56F59-DB99-4B2A-86DA-9C9DA820A685}"/>
              </a:ext>
            </a:extLst>
          </p:cNvPr>
          <p:cNvSpPr/>
          <p:nvPr/>
        </p:nvSpPr>
        <p:spPr>
          <a:xfrm>
            <a:off x="89576" y="2038173"/>
            <a:ext cx="2863347" cy="76749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it-IT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389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39BB430A-23B5-4E44-81BA-4C6E1D691458}"/>
              </a:ext>
            </a:extLst>
          </p:cNvPr>
          <p:cNvSpPr txBox="1">
            <a:spLocks/>
          </p:cNvSpPr>
          <p:nvPr/>
        </p:nvSpPr>
        <p:spPr>
          <a:xfrm>
            <a:off x="3376331" y="2184531"/>
            <a:ext cx="5905868" cy="8306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4800" b="1" dirty="0">
                <a:solidFill>
                  <a:srgbClr val="002060"/>
                </a:solidFill>
              </a:rPr>
              <a:t>Grazie per l’attenzione</a:t>
            </a:r>
          </a:p>
        </p:txBody>
      </p:sp>
      <p:sp>
        <p:nvSpPr>
          <p:cNvPr id="8" name="Rettangolo 7"/>
          <p:cNvSpPr/>
          <p:nvPr/>
        </p:nvSpPr>
        <p:spPr>
          <a:xfrm rot="5400000">
            <a:off x="-3275135" y="3275135"/>
            <a:ext cx="6858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 rot="5400000">
            <a:off x="8609135" y="3275135"/>
            <a:ext cx="6858000" cy="307730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D39F6FD-AB01-4805-8A49-D005DBD9EE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38" b="29450"/>
          <a:stretch/>
        </p:blipFill>
        <p:spPr>
          <a:xfrm>
            <a:off x="3143065" y="4015188"/>
            <a:ext cx="5905869" cy="233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4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lin ang="16200000" scaled="1"/>
          <a:tileRect/>
        </a:gra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15602</TotalTime>
  <Words>7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 3</vt:lpstr>
      <vt:lpstr>Tema di Office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sviluppo eventi e immagine</dc:title>
  <dc:creator>Roberta Marcello</dc:creator>
  <cp:lastModifiedBy>Roby Marcello</cp:lastModifiedBy>
  <cp:revision>199</cp:revision>
  <dcterms:created xsi:type="dcterms:W3CDTF">2021-02-27T14:53:23Z</dcterms:created>
  <dcterms:modified xsi:type="dcterms:W3CDTF">2022-03-24T11:34:02Z</dcterms:modified>
</cp:coreProperties>
</file>